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445" r:id="rId3"/>
    <p:sldId id="422" r:id="rId4"/>
    <p:sldId id="444" r:id="rId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1E77"/>
    <a:srgbClr val="429CAF"/>
    <a:srgbClr val="764842"/>
    <a:srgbClr val="384799"/>
    <a:srgbClr val="E30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84"/>
    <p:restoredTop sz="87007"/>
  </p:normalViewPr>
  <p:slideViewPr>
    <p:cSldViewPr snapToGrid="0">
      <p:cViewPr varScale="1">
        <p:scale>
          <a:sx n="110" d="100"/>
          <a:sy n="110" d="100"/>
        </p:scale>
        <p:origin x="1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C9DAD-A6A9-1342-B19D-0A2E2926A21A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92193-2F8F-F04A-ABC9-4844BF328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7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829EB-07BD-F14D-B1A5-6317504AB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2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829EB-07BD-F14D-B1A5-6317504AB9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3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92193-2F8F-F04A-ABC9-4844BF3283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6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829EB-07BD-F14D-B1A5-6317504AB9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833B-1A8F-4919-F775-758849AB4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6BA26-415A-02B2-557C-95822612A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9575-1455-055B-FDEB-2EC7B197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DFF35-29C3-9E37-6E0C-C6EF6A71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C339B-B108-1F6C-C064-960B605E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7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66C3-ACC4-4991-3E65-E88CD0AC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32919-72F8-2D31-EBA7-B4B547630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EE2FC-FE58-3374-F7E1-AF083D1C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A60C2-6D47-2ACC-C296-C8C3EBBA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0F42D-BF7C-9BF2-7B4B-46DB4ED6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0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598E9D-AF5A-E841-D44B-505DD352A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86BD4-9365-5FFA-2B9F-D27C0CB29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5FD69-35C8-F869-FE77-7ADEA189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5ABAD-065A-C548-3A49-06EA5C10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50B8E-3539-EAC9-21DE-7509C2EC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2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C986-EE1A-0EE4-17C1-E8395242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0698-D76D-527E-2C12-668E6940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A0063-EBD2-2F2C-3D05-35BB16AD8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12F51-58CB-F8AD-A863-EE6824C3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8A447-A750-020B-51EE-9A4EF3AE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4527-325B-C555-FC16-F8B64F82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D8631-7422-F404-823D-442415DD1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4B411-982B-AB86-A02A-4044735F7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31EF3-3F2D-10AA-F9B7-11C34F6D9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38F54-1488-3FC7-1E1D-9A43BD56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CBB5-1BBC-3A51-8ECD-8CB4089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11F8-B13F-0460-DCD2-753A835D5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66488-D321-A509-E9F4-A89F6685E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566AC-4627-F168-D25D-A98F4BF0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D85EE-5F3A-80F9-077C-0A18C431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7ADD3-C31E-3C04-AB1D-D70D2066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37C-AEC8-8F55-53D2-ADF2A358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7C549-133A-9522-3530-8228AD102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7BB57-A2EF-CDAD-F6BF-1306377FE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6F719-C4B0-DEAF-C5DF-9800CC2CD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186E23-76D2-954C-AA6D-ADA1F40E4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C6B531-3154-4A5D-7014-19085107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ED930-6191-55E3-264C-A640B7D6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DA9982-4ED4-571B-0065-D61E9586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7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93D6-B8A6-C90A-E897-FF581BDC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E3192-5346-FD35-BFAB-24C503F27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ADCC4-D606-17DF-0849-B0682BE3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560EA-4B1F-C899-9CA2-AB4DF473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0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3705B-CF0F-8CF3-4FC4-665A89FA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A5BBE5-2F60-0B63-0F0E-A8C035D85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E7749-8EFA-BDC4-A264-0AADD145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34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AAEF-BDE9-F5B1-C001-31889965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E70D-C002-4075-80D9-0206217A6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DA01B-FF5D-8879-9435-A7E101559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7A30F-F7AD-AC28-B833-04A550C0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F3C4-D70C-3680-2980-BB83FADC8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3AF32-CA98-8DA8-7F51-01DF9199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3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690C1-5B09-1755-6B70-97B0742E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A4F62-FD49-1DB8-4987-908FB413B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2E289-2750-06E4-0D9B-B25AA0F93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19A0E-A45B-C83D-758B-64580691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26AA0-CE73-F762-8D90-AF8E2E345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6B774-EFB8-C90C-2103-1F8D40F2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3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C2F134-0926-49BB-4248-153F5E9B3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20114-FBED-A48E-86F4-8F8444220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6FAB3-8F3F-53CE-83CD-4C4A0C420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780F6-CFE8-8745-9AC2-F860D0E499B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120B4-9792-0189-66FF-83F22CCDE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A531-3F66-7EC0-D652-37A99788F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86DF1-ACC6-984B-B04E-BE21C1CE4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4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jpe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5AFA-EDF3-9F23-CECA-6DD72F894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5314" y="2099494"/>
            <a:ext cx="5996685" cy="2182762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Week 14: </a:t>
            </a:r>
            <a:b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Reflections + </a:t>
            </a:r>
            <a:b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Assignment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4F751-ABAE-AC3F-8A3B-564B158C0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5314" y="6059278"/>
            <a:ext cx="3732944" cy="109572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Dr Ian Hussey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9D3B17-98E4-DD92-1AC3-C9940165CBD4}"/>
              </a:ext>
            </a:extLst>
          </p:cNvPr>
          <p:cNvSpPr txBox="1">
            <a:spLocks/>
          </p:cNvSpPr>
          <p:nvPr/>
        </p:nvSpPr>
        <p:spPr>
          <a:xfrm>
            <a:off x="8459055" y="6059278"/>
            <a:ext cx="3732944" cy="455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29/05/2024</a:t>
            </a:r>
            <a:endParaRPr lang="en-US" sz="1800" dirty="0">
              <a:solidFill>
                <a:srgbClr val="666666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dog standing on a ball&#10;&#10;Description automatically generated">
            <a:extLst>
              <a:ext uri="{FF2B5EF4-FFF2-40B4-BE49-F238E27FC236}">
                <a16:creationId xmlns:a16="http://schemas.microsoft.com/office/drawing/2014/main" id="{08FDC4B6-3A5C-7D16-91B5-ABFCB7AD4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30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8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6699AC-8B6A-BF90-0E35-5870B8EC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2621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Course reflections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E59F29-1A05-7E3D-DDBD-09EC952D2452}"/>
              </a:ext>
            </a:extLst>
          </p:cNvPr>
          <p:cNvSpPr txBox="1">
            <a:spLocks/>
          </p:cNvSpPr>
          <p:nvPr/>
        </p:nvSpPr>
        <p:spPr>
          <a:xfrm>
            <a:off x="838196" y="1404114"/>
            <a:ext cx="10652315" cy="4970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Sincere thanks for being willing to do a new, demanding course.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400" dirty="0">
              <a:solidFill>
                <a:srgbClr val="666666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Your feedback have improved it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400" dirty="0">
              <a:solidFill>
                <a:srgbClr val="666666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Future students will hopefully benefit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400" dirty="0">
              <a:solidFill>
                <a:srgbClr val="666666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I’m eager to teach it!</a:t>
            </a:r>
          </a:p>
        </p:txBody>
      </p:sp>
    </p:spTree>
    <p:extLst>
      <p:ext uri="{BB962C8B-B14F-4D97-AF65-F5344CB8AC3E}">
        <p14:creationId xmlns:p14="http://schemas.microsoft.com/office/powerpoint/2010/main" val="283162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33E7-1156-785B-D801-7967DF84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013"/>
            <a:ext cx="10515600" cy="1325563"/>
          </a:xfrm>
        </p:spPr>
        <p:txBody>
          <a:bodyPr/>
          <a:lstStyle/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exams and assignments coming up,</a:t>
            </a:r>
            <a:b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which Rummy are you today?</a:t>
            </a:r>
          </a:p>
        </p:txBody>
      </p:sp>
      <p:pic>
        <p:nvPicPr>
          <p:cNvPr id="4" name="Picture 3" descr="A small dog lying on a blue blanket&#10;&#10;Description automatically generated">
            <a:extLst>
              <a:ext uri="{FF2B5EF4-FFF2-40B4-BE49-F238E27FC236}">
                <a16:creationId xmlns:a16="http://schemas.microsoft.com/office/drawing/2014/main" id="{DFAA0459-975D-C09C-2ACE-6F0D7AD3F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7" t="23804" b="17141"/>
          <a:stretch/>
        </p:blipFill>
        <p:spPr>
          <a:xfrm>
            <a:off x="3396128" y="1280826"/>
            <a:ext cx="2834584" cy="2729766"/>
          </a:xfrm>
          <a:prstGeom prst="rect">
            <a:avLst/>
          </a:prstGeom>
        </p:spPr>
      </p:pic>
      <p:pic>
        <p:nvPicPr>
          <p:cNvPr id="10" name="Picture 9" descr="A small dog sitting on a blanket&#10;&#10;Description automatically generated">
            <a:extLst>
              <a:ext uri="{FF2B5EF4-FFF2-40B4-BE49-F238E27FC236}">
                <a16:creationId xmlns:a16="http://schemas.microsoft.com/office/drawing/2014/main" id="{2A426D87-2B75-C72E-856B-3D2DFEEC5E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</a:extLst>
          </a:blip>
          <a:srcRect l="15174" t="19069" r="21146" b="10919"/>
          <a:stretch/>
        </p:blipFill>
        <p:spPr>
          <a:xfrm>
            <a:off x="270000" y="1280826"/>
            <a:ext cx="2987157" cy="2729766"/>
          </a:xfrm>
          <a:prstGeom prst="rect">
            <a:avLst/>
          </a:prstGeom>
        </p:spPr>
      </p:pic>
      <p:pic>
        <p:nvPicPr>
          <p:cNvPr id="6" name="Picture 5" descr="A dog in a bag&#10;&#10;Description automatically generated">
            <a:extLst>
              <a:ext uri="{FF2B5EF4-FFF2-40B4-BE49-F238E27FC236}">
                <a16:creationId xmlns:a16="http://schemas.microsoft.com/office/drawing/2014/main" id="{EF6A758F-D550-DD75-6085-B84D46BCF0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95" t="44846" r="34623" b="23303"/>
          <a:stretch/>
        </p:blipFill>
        <p:spPr>
          <a:xfrm>
            <a:off x="270000" y="4128234"/>
            <a:ext cx="2987157" cy="2740837"/>
          </a:xfrm>
          <a:prstGeom prst="rect">
            <a:avLst/>
          </a:prstGeom>
        </p:spPr>
      </p:pic>
      <p:pic>
        <p:nvPicPr>
          <p:cNvPr id="12" name="Picture 11" descr="A dog on a leash&#10;&#10;Description automatically generated">
            <a:extLst>
              <a:ext uri="{FF2B5EF4-FFF2-40B4-BE49-F238E27FC236}">
                <a16:creationId xmlns:a16="http://schemas.microsoft.com/office/drawing/2014/main" id="{9F13D1C4-5200-EA08-36E4-D14BC25E63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" contrast="8000"/>
                    </a14:imgEffect>
                  </a14:imgLayer>
                </a14:imgProps>
              </a:ext>
            </a:extLst>
          </a:blip>
          <a:srcRect l="20630" t="23927" r="17927" b="26542"/>
          <a:stretch/>
        </p:blipFill>
        <p:spPr>
          <a:xfrm>
            <a:off x="6561861" y="1280825"/>
            <a:ext cx="2536089" cy="2725751"/>
          </a:xfrm>
          <a:prstGeom prst="rect">
            <a:avLst/>
          </a:prstGeom>
        </p:spPr>
      </p:pic>
      <p:pic>
        <p:nvPicPr>
          <p:cNvPr id="14" name="Picture 13" descr="A dog holding a ball in its mouth&#10;&#10;Description automatically generated">
            <a:extLst>
              <a:ext uri="{FF2B5EF4-FFF2-40B4-BE49-F238E27FC236}">
                <a16:creationId xmlns:a16="http://schemas.microsoft.com/office/drawing/2014/main" id="{E11A490C-D082-94F3-D946-EC35994801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69" t="11484" r="11616" b="25024"/>
          <a:stretch/>
        </p:blipFill>
        <p:spPr>
          <a:xfrm>
            <a:off x="3544001" y="4128233"/>
            <a:ext cx="2463200" cy="2739533"/>
          </a:xfrm>
          <a:prstGeom prst="rect">
            <a:avLst/>
          </a:prstGeom>
        </p:spPr>
      </p:pic>
      <p:pic>
        <p:nvPicPr>
          <p:cNvPr id="22" name="Picture 21" descr="A dog leaning against a person's leg&#10;&#10;Description automatically generated">
            <a:extLst>
              <a:ext uri="{FF2B5EF4-FFF2-40B4-BE49-F238E27FC236}">
                <a16:creationId xmlns:a16="http://schemas.microsoft.com/office/drawing/2014/main" id="{02821146-36C3-5A63-2DE2-92F3DB62A1F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rcRect l="32000" t="7274" r="30100" b="41371"/>
          <a:stretch/>
        </p:blipFill>
        <p:spPr>
          <a:xfrm rot="5400000">
            <a:off x="6483570" y="4125757"/>
            <a:ext cx="2710232" cy="275425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A9BB7D3-7FE5-B6BA-EAF6-43635E5A7FAA}"/>
              </a:ext>
            </a:extLst>
          </p:cNvPr>
          <p:cNvSpPr/>
          <p:nvPr/>
        </p:nvSpPr>
        <p:spPr>
          <a:xfrm>
            <a:off x="0" y="1284241"/>
            <a:ext cx="540000" cy="630942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8F3A71-A6AD-68F9-78F4-3AFA42DB895C}"/>
              </a:ext>
            </a:extLst>
          </p:cNvPr>
          <p:cNvSpPr/>
          <p:nvPr/>
        </p:nvSpPr>
        <p:spPr>
          <a:xfrm>
            <a:off x="3297444" y="1280826"/>
            <a:ext cx="540000" cy="630942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2B0F5E-BEC2-1AF3-2209-9B8BC3301C95}"/>
              </a:ext>
            </a:extLst>
          </p:cNvPr>
          <p:cNvSpPr/>
          <p:nvPr/>
        </p:nvSpPr>
        <p:spPr>
          <a:xfrm>
            <a:off x="6291862" y="1286067"/>
            <a:ext cx="540000" cy="630942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AB0711-7363-B64A-DE03-FF0888CD11A7}"/>
              </a:ext>
            </a:extLst>
          </p:cNvPr>
          <p:cNvSpPr/>
          <p:nvPr/>
        </p:nvSpPr>
        <p:spPr>
          <a:xfrm>
            <a:off x="0" y="4128234"/>
            <a:ext cx="540000" cy="630942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836C68-1455-3718-A44D-E679B111ACD3}"/>
              </a:ext>
            </a:extLst>
          </p:cNvPr>
          <p:cNvSpPr/>
          <p:nvPr/>
        </p:nvSpPr>
        <p:spPr>
          <a:xfrm>
            <a:off x="3307488" y="4128234"/>
            <a:ext cx="540000" cy="630942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F02094-F3F7-47B6-9EE4-08B8333500C7}"/>
              </a:ext>
            </a:extLst>
          </p:cNvPr>
          <p:cNvSpPr/>
          <p:nvPr/>
        </p:nvSpPr>
        <p:spPr>
          <a:xfrm>
            <a:off x="6291862" y="4147768"/>
            <a:ext cx="540000" cy="630942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5D642-1315-DD04-BFCC-42DC76E7EB4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54" t="21650" r="4800" b="25801"/>
          <a:stretch/>
        </p:blipFill>
        <p:spPr>
          <a:xfrm>
            <a:off x="9516480" y="1265400"/>
            <a:ext cx="2555025" cy="2738989"/>
          </a:xfrm>
          <a:prstGeom prst="rect">
            <a:avLst/>
          </a:prstGeom>
        </p:spPr>
      </p:pic>
      <p:pic>
        <p:nvPicPr>
          <p:cNvPr id="8" name="Picture 7" descr="A person sitting on a couch holding a small white dog&#10;&#10;Description automatically generated">
            <a:extLst>
              <a:ext uri="{FF2B5EF4-FFF2-40B4-BE49-F238E27FC236}">
                <a16:creationId xmlns:a16="http://schemas.microsoft.com/office/drawing/2014/main" id="{04ABFFCB-A3DE-C1E0-C527-90FCB775070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107" t="45294" r="24877" b="21079"/>
          <a:stretch/>
        </p:blipFill>
        <p:spPr>
          <a:xfrm>
            <a:off x="9456232" y="4157535"/>
            <a:ext cx="2675520" cy="27102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E872E4-5E68-6806-755C-D5560AC61C5A}"/>
              </a:ext>
            </a:extLst>
          </p:cNvPr>
          <p:cNvSpPr/>
          <p:nvPr/>
        </p:nvSpPr>
        <p:spPr>
          <a:xfrm>
            <a:off x="9372819" y="4148197"/>
            <a:ext cx="540000" cy="630942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E1BC87-6591-F4CB-E8A4-7706C73DB347}"/>
              </a:ext>
            </a:extLst>
          </p:cNvPr>
          <p:cNvSpPr/>
          <p:nvPr/>
        </p:nvSpPr>
        <p:spPr>
          <a:xfrm>
            <a:off x="9367949" y="1257837"/>
            <a:ext cx="540000" cy="630942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6655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6699AC-8B6A-BF90-0E35-5870B8EC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2621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Course reflections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E59F29-1A05-7E3D-DDBD-09EC952D2452}"/>
              </a:ext>
            </a:extLst>
          </p:cNvPr>
          <p:cNvSpPr txBox="1">
            <a:spLocks/>
          </p:cNvSpPr>
          <p:nvPr/>
        </p:nvSpPr>
        <p:spPr>
          <a:xfrm>
            <a:off x="838196" y="1404114"/>
            <a:ext cx="10652315" cy="4970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4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did you feel was most useful?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4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did you want to hear more of?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0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 you want to discuss something more now?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4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less?</a:t>
            </a:r>
            <a:endParaRPr lang="en-US" sz="3200" dirty="0">
              <a:solidFill>
                <a:srgbClr val="666666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en-US" sz="3200" dirty="0">
              <a:solidFill>
                <a:srgbClr val="666666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2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My planned changes for the future 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4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One-at-a-time simulations at the start; multiverse plots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4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Re-order the topics done on each week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4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extensive reading list and syllabus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24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Refined the assignments</a:t>
            </a:r>
          </a:p>
        </p:txBody>
      </p:sp>
      <p:pic>
        <p:nvPicPr>
          <p:cNvPr id="3" name="Picture 2" descr="A small dog standing on a wood floor&#10;&#10;Description automatically generated">
            <a:extLst>
              <a:ext uri="{FF2B5EF4-FFF2-40B4-BE49-F238E27FC236}">
                <a16:creationId xmlns:a16="http://schemas.microsoft.com/office/drawing/2014/main" id="{B4C48A24-604C-FADF-30CD-9D99359D8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6" b="9066"/>
          <a:stretch/>
        </p:blipFill>
        <p:spPr>
          <a:xfrm>
            <a:off x="9072746" y="924922"/>
            <a:ext cx="2743815" cy="486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35278A-F4A7-399C-7E79-CEBE85257BC0}"/>
              </a:ext>
            </a:extLst>
          </p:cNvPr>
          <p:cNvSpPr txBox="1"/>
          <p:nvPr/>
        </p:nvSpPr>
        <p:spPr>
          <a:xfrm>
            <a:off x="9072746" y="5908735"/>
            <a:ext cx="2743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Guest lecturer: </a:t>
            </a:r>
          </a:p>
          <a:p>
            <a:pPr algn="ctr"/>
            <a:r>
              <a:rPr lang="en-US" dirty="0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Dr Rummy </a:t>
            </a:r>
            <a:r>
              <a:rPr lang="en-US" dirty="0" err="1">
                <a:solidFill>
                  <a:srgbClr val="66666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Borkington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5726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137</Words>
  <Application>Microsoft Macintosh PowerPoint</Application>
  <PresentationFormat>Widescreen</PresentationFormat>
  <Paragraphs>37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 Neue</vt:lpstr>
      <vt:lpstr>Helvetica Neue Light</vt:lpstr>
      <vt:lpstr>Office Theme</vt:lpstr>
      <vt:lpstr>Week 14:  Reflections +  Assignment work</vt:lpstr>
      <vt:lpstr>Course reflections</vt:lpstr>
      <vt:lpstr>With exams and assignments coming up, which Rummy are you today?</vt:lpstr>
      <vt:lpstr>Course reflections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14:  Rummy Day + Reflections </dc:title>
  <dc:creator>Norwood, Sabrina Fay (PSY)</dc:creator>
  <cp:lastModifiedBy>Hussey, Ian (PSY)</cp:lastModifiedBy>
  <cp:revision>23</cp:revision>
  <dcterms:created xsi:type="dcterms:W3CDTF">2024-02-21T14:35:00Z</dcterms:created>
  <dcterms:modified xsi:type="dcterms:W3CDTF">2024-05-29T10:41:15Z</dcterms:modified>
</cp:coreProperties>
</file>